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03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1200000">
            <a:off x="8686800" y="-457200"/>
            <a:ext cx="914400" cy="2743200"/>
          </a:xfrm>
          <a:prstGeom prst="rect">
            <a:avLst/>
          </a:prstGeom>
          <a:solidFill>
            <a:srgbClr val="1A2442"/>
          </a:solidFill>
          <a:ln/>
        </p:spPr>
      </p:sp>
      <p:pic>
        <p:nvPicPr>
          <p:cNvPr id="3" name="Image 0" descr="https://dpe2badxax7zn.cloudfront.net/mw/6.6.0.b114/assets/discodash/lfs/teLogo.4d2fb30d.png"/>
          <p:cNvPicPr>
            <a:picLocks noChangeAspect="1"/>
          </p:cNvPicPr>
          <p:nvPr/>
        </p:nvPicPr>
        <p:blipFill>
          <a:blip r:embed="rId2"/>
          <a:srcRect r="84783"/>
          <a:stretch/>
        </p:blipFill>
        <p:spPr>
          <a:xfrm>
            <a:off x="8641080" y="109728"/>
            <a:ext cx="320040" cy="4206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0"/>
            <a:ext cx="6400800" cy="5143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spcAft>
                <a:spcPts val="1000"/>
              </a:spcAft>
            </a:pPr>
            <a:r>
              <a:rPr lang="en-US" sz="30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Exchange Summary</a:t>
            </a:r>
            <a:endParaRPr lang="en-US" sz="3000" dirty="0"/>
          </a:p>
          <a:p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Nancy Squairs, Oswego City School District</a:t>
            </a:r>
            <a:endParaRPr lang="en-US" sz="3000" dirty="0"/>
          </a:p>
          <a:p>
            <a:pPr>
              <a:spcAft>
                <a:spcPts val="4000"/>
              </a:spcAft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May 15, 2023</a:t>
            </a:r>
            <a:endParaRPr lang="en-US" sz="3000" dirty="0"/>
          </a:p>
          <a:p>
            <a:pPr>
              <a:lnSpc>
                <a:spcPts val="2500"/>
              </a:lnSpc>
            </a:pPr>
            <a:r>
              <a:rPr lang="en-US" sz="22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As we plan for the next school year, how do you think the district should use the increase in Foundation Aid to address student performance and needs?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772400" y="0"/>
            <a:ext cx="1371600" cy="5148072"/>
          </a:xfrm>
          <a:prstGeom prst="rect">
            <a:avLst/>
          </a:prstGeom>
          <a:solidFill>
            <a:srgbClr val="1A2442"/>
          </a:solidFill>
          <a:ln/>
        </p:spPr>
      </p:sp>
      <p:sp>
        <p:nvSpPr>
          <p:cNvPr id="4" name="Shape 2"/>
          <p:cNvSpPr/>
          <p:nvPr/>
        </p:nvSpPr>
        <p:spPr>
          <a:xfrm rot="-5400000" flipH="1">
            <a:off x="4498848" y="1865376"/>
            <a:ext cx="5148072" cy="1417320"/>
          </a:xfrm>
          <a:prstGeom prst="rtTriangle">
            <a:avLst/>
          </a:prstGeom>
          <a:solidFill>
            <a:srgbClr val="1A2442"/>
          </a:solidFill>
          <a:ln/>
        </p:spPr>
      </p:sp>
      <p:pic>
        <p:nvPicPr>
          <p:cNvPr id="5" name="Image 0" descr="https://dpe2badxax7zn.cloudfront.net/mw/6.6.0.b114/assets/discodash/lfs/teLogo.4d2fb30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182880"/>
            <a:ext cx="1463040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Class Size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Help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Math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Bathrooms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Programs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Support Staff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Miscellaneous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Special Education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Mental Health | Math and Reading [99 | 25]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r="20000" b="29515"/>
          <a:stretch/>
        </p:blipFill>
        <p:spPr>
          <a:xfrm>
            <a:off x="5943600" y="182880"/>
            <a:ext cx="2560320" cy="146304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19318" b="-5682"/>
          <a:stretch/>
        </p:blipFill>
        <p:spPr>
          <a:xfrm>
            <a:off x="182880" y="1645920"/>
            <a:ext cx="86868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Help Support [73 | 41]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r="20000" b="29515"/>
          <a:stretch/>
        </p:blipFill>
        <p:spPr>
          <a:xfrm>
            <a:off x="5943600" y="182880"/>
            <a:ext cx="2560320" cy="146304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19318" b="-5682"/>
          <a:stretch/>
        </p:blipFill>
        <p:spPr>
          <a:xfrm>
            <a:off x="182880" y="1645920"/>
            <a:ext cx="86868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PARTICIPATION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Breakdown of Participation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DIFFERENCES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Playground, Education and Activities [58 | 38]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r="20000" b="29515"/>
          <a:stretch/>
        </p:blipFill>
        <p:spPr>
          <a:xfrm>
            <a:off x="5943600" y="182880"/>
            <a:ext cx="2560320" cy="146304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19318" b="-5682"/>
          <a:stretch/>
        </p:blipFill>
        <p:spPr>
          <a:xfrm>
            <a:off x="182880" y="1645920"/>
            <a:ext cx="86868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WRAP UP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Next Steps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914400" y="1143000"/>
            <a:ext cx="68580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Thanks for participating</a:t>
            </a:r>
            <a:endParaRPr lang="en-US" sz="1600" dirty="0"/>
          </a:p>
          <a:p>
            <a:pPr>
              <a:spcAft>
                <a:spcPts val="1800"/>
              </a:spcAft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We'll be carefully considering what we learned and sharing our actions back with you.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PARTICIPATION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Breakdown of Participation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WORDCLOUD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Rated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Thoughts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KEYWORD THEMES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Themes by total thoughts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KEYWORD THEMES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 Themes by star score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Behavior Issues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48640" cy="5486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" y="182880"/>
            <a:ext cx="27432" cy="640080"/>
          </a:xfrm>
          <a:prstGeom prst="rect">
            <a:avLst/>
          </a:prstGeom>
          <a:solidFill>
            <a:srgbClr val="231F20"/>
          </a:solidFill>
          <a:ln/>
        </p:spPr>
      </p:sp>
      <p:sp>
        <p:nvSpPr>
          <p:cNvPr id="4" name="Text 1"/>
          <p:cNvSpPr/>
          <p:nvPr/>
        </p:nvSpPr>
        <p:spPr>
          <a:xfrm>
            <a:off x="1005840" y="22860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THOUGHTS</a:t>
            </a:r>
            <a:endParaRPr lang="en-US" sz="1500" dirty="0"/>
          </a:p>
          <a:p>
            <a:r>
              <a:rPr lang="en-US" sz="1500" dirty="0">
                <a:solidFill>
                  <a:srgbClr val="231F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Mental Health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8686800" cy="4023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On-screen Show (16:9)</PresentationFormat>
  <Paragraphs>67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SQUAIRS, NANCY</dc:creator>
  <cp:lastModifiedBy>Squairs, Nancy</cp:lastModifiedBy>
  <cp:revision>2</cp:revision>
  <dcterms:created xsi:type="dcterms:W3CDTF">2023-06-26T15:10:26Z</dcterms:created>
  <dcterms:modified xsi:type="dcterms:W3CDTF">2023-06-26T15:11:07Z</dcterms:modified>
</cp:coreProperties>
</file>